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689628-A2CC-4A3A-9986-D50F656A5A10}" v="1" dt="2024-06-06T10:57:02.638"/>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p:scale>
          <a:sx n="200" d="100"/>
          <a:sy n="200" d="100"/>
        </p:scale>
        <p:origin x="366" y="-8184"/>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70689628-A2CC-4A3A-9986-D50F656A5A10}"/>
    <pc:docChg chg="custSel modSld">
      <pc:chgData name="Kümmerle, Markus" userId="edb588ad-b118-44cb-93b6-335b967c9009" providerId="ADAL" clId="{70689628-A2CC-4A3A-9986-D50F656A5A10}" dt="2024-06-06T10:57:34.863" v="11" actId="20577"/>
      <pc:docMkLst>
        <pc:docMk/>
      </pc:docMkLst>
      <pc:sldChg chg="addSp delSp modSp mod">
        <pc:chgData name="Kümmerle, Markus" userId="edb588ad-b118-44cb-93b6-335b967c9009" providerId="ADAL" clId="{70689628-A2CC-4A3A-9986-D50F656A5A10}" dt="2024-06-06T10:57:34.863" v="11" actId="20577"/>
        <pc:sldMkLst>
          <pc:docMk/>
          <pc:sldMk cId="753175953" sldId="2056"/>
        </pc:sldMkLst>
        <pc:spChg chg="mod">
          <ac:chgData name="Kümmerle, Markus" userId="edb588ad-b118-44cb-93b6-335b967c9009" providerId="ADAL" clId="{70689628-A2CC-4A3A-9986-D50F656A5A10}" dt="2024-06-06T10:57:34.863" v="11" actId="20577"/>
          <ac:spMkLst>
            <pc:docMk/>
            <pc:sldMk cId="753175953" sldId="2056"/>
            <ac:spMk id="12" creationId="{70463976-1354-BDDA-18A9-EEFA0BB1625A}"/>
          </ac:spMkLst>
        </pc:spChg>
        <pc:picChg chg="add mod">
          <ac:chgData name="Kümmerle, Markus" userId="edb588ad-b118-44cb-93b6-335b967c9009" providerId="ADAL" clId="{70689628-A2CC-4A3A-9986-D50F656A5A10}" dt="2024-06-06T10:57:13.718" v="6" actId="14100"/>
          <ac:picMkLst>
            <pc:docMk/>
            <pc:sldMk cId="753175953" sldId="2056"/>
            <ac:picMk id="2" creationId="{7C8758F3-9862-F1DD-23AF-469CFC1A0C82}"/>
          </ac:picMkLst>
        </pc:picChg>
        <pc:picChg chg="del">
          <ac:chgData name="Kümmerle, Markus" userId="edb588ad-b118-44cb-93b6-335b967c9009" providerId="ADAL" clId="{70689628-A2CC-4A3A-9986-D50F656A5A10}" dt="2024-06-06T10:57:01.847" v="0" actId="478"/>
          <ac:picMkLst>
            <pc:docMk/>
            <pc:sldMk cId="753175953" sldId="2056"/>
            <ac:picMk id="3" creationId="{1C31E869-2AFA-1128-9EB5-0217EF39C0BE}"/>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06.06.2024</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736099" cy="215444"/>
          </a:xfrm>
          <a:prstGeom prst="rect">
            <a:avLst/>
          </a:prstGeom>
          <a:noFill/>
        </p:spPr>
        <p:txBody>
          <a:bodyPr wrap="none" rtlCol="0">
            <a:spAutoFit/>
          </a:bodyPr>
          <a:lstStyle/>
          <a:p>
            <a:r>
              <a:rPr lang="de-DE" sz="800" dirty="0">
                <a:latin typeface="Montserrat Light" panose="00000400000000000000" pitchFamily="2" charset="0"/>
              </a:rPr>
              <a:t>06.06.2024</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2" name="Grafik 1">
            <a:extLst>
              <a:ext uri="{FF2B5EF4-FFF2-40B4-BE49-F238E27FC236}">
                <a16:creationId xmlns:a16="http://schemas.microsoft.com/office/drawing/2014/main" id="{7C8758F3-9862-F1DD-23AF-469CFC1A0C82}"/>
              </a:ext>
            </a:extLst>
          </p:cNvPr>
          <p:cNvPicPr>
            <a:picLocks noChangeAspect="1"/>
          </p:cNvPicPr>
          <p:nvPr/>
        </p:nvPicPr>
        <p:blipFill>
          <a:blip r:embed="rId7"/>
          <a:stretch>
            <a:fillRect/>
          </a:stretch>
        </p:blipFill>
        <p:spPr>
          <a:xfrm>
            <a:off x="373710" y="7551900"/>
            <a:ext cx="6080340" cy="2354100"/>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8" ma:contentTypeDescription="Ein neues Dokument erstellen." ma:contentTypeScope="" ma:versionID="6743b63c00ca1b836503a1e7d79de5f6">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7df0be0bc9a5654e75e7c5b6be00286d"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2.xml><?xml version="1.0" encoding="utf-8"?>
<ds:datastoreItem xmlns:ds="http://schemas.openxmlformats.org/officeDocument/2006/customXml" ds:itemID="{3E09281D-64EC-4B41-BF41-414128D817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F0326B-7C1A-45A3-8DA0-69177D7DF157}">
  <ds:schemaRefs>
    <ds:schemaRef ds:uri="http://schemas.microsoft.com/sharepoint/v3/contenttype/forms"/>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Arial</vt:lpstr>
      <vt:lpstr>Montserrat SemiBold</vt:lpstr>
      <vt:lpstr>Calibri</vt:lpstr>
      <vt:lpstr>FlexoSoft</vt:lpstr>
      <vt:lpstr>Open Sans</vt:lpstr>
      <vt:lpstr>Wingdings 2</vt:lpstr>
      <vt:lpstr>Montserrat Light</vt:lpstr>
      <vt:lpstr>Wingdings</vt:lpstr>
      <vt:lpstr>Montserrat</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14</cp:revision>
  <dcterms:created xsi:type="dcterms:W3CDTF">2023-03-22T17:04:48Z</dcterms:created>
  <dcterms:modified xsi:type="dcterms:W3CDTF">2024-06-06T10:57:43Z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